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185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726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278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4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8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21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26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32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180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41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35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D2FA-3C4B-42B1-84D7-9489DE09080F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18D2-EDCD-474A-9D71-D317A7D69A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292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cha.se/watch/8974/izpolzvane-na-diagrami-grafiki-grafichni-shemi-i-tablitsi-v-prezentatsia/urok/2895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11015" y="651995"/>
            <a:ext cx="10252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зпращаме Ви насоки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създадете презентация на тема „Представяне на класа“. Имената може да са вашите, може и да не са – случайни имена и оценки. Тези насоки са по стара версия, но Вие лесно ще се ориентирате с вашата по-нова версия на компютъра Ви. Другата седмица ще Ви дадем насоки за същата презентация. Тогава ще Ви пишем къде да ги изпратите за да ги видим. 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Разгледайте този урок в Уча се и направете теста. Заснемете екрана с вашето име и сложете снимката във вашата презентация.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Тези, които не могат да работят с Уча се по някаква причина, да не се притесняват. </a:t>
            </a:r>
          </a:p>
          <a:p>
            <a:r>
              <a:rPr lang="en-US" sz="2400" dirty="0" smtClean="0">
                <a:hlinkClick r:id="rId2"/>
              </a:rPr>
              <a:t>https://ucha.se/watch/8974/izpolzvane-na-diagrami-grafiki-grafichni-shemi-i-tablitsi-v-prezentatsia/urok/28953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9647" b="3232"/>
          <a:stretch/>
        </p:blipFill>
        <p:spPr>
          <a:xfrm>
            <a:off x="484909" y="221673"/>
            <a:ext cx="4862946" cy="663632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63" y="318654"/>
            <a:ext cx="4815281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6" y="352904"/>
            <a:ext cx="4476049" cy="632498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6" y="352904"/>
            <a:ext cx="486588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2" y="172277"/>
            <a:ext cx="4565931" cy="640863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13" y="172276"/>
            <a:ext cx="4365432" cy="64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9" y="138546"/>
            <a:ext cx="4809569" cy="65532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23473"/>
            <a:ext cx="4530437" cy="65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/>
          <a:stretch/>
        </p:blipFill>
        <p:spPr>
          <a:xfrm>
            <a:off x="1025235" y="96982"/>
            <a:ext cx="4625033" cy="6442364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6359236" y="1094509"/>
            <a:ext cx="482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Задачите след урока в същата презентация – на един или на два слайда.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134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Елена</dc:creator>
  <cp:lastModifiedBy>Daniela</cp:lastModifiedBy>
  <cp:revision>6</cp:revision>
  <dcterms:created xsi:type="dcterms:W3CDTF">2020-03-17T14:08:47Z</dcterms:created>
  <dcterms:modified xsi:type="dcterms:W3CDTF">2020-03-19T11:16:09Z</dcterms:modified>
</cp:coreProperties>
</file>