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 varScale="1">
        <p:scale>
          <a:sx n="105" d="100"/>
          <a:sy n="105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397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83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062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374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544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82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446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41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887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016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983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B38E-52BF-464F-B49F-F2D81DADAAF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D4142-D181-4DFA-9F46-D5F742FF15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585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bg-BG" dirty="0" smtClean="0"/>
              <a:t>Създаване на презентация 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4207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Резултат с изображение за google презент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3"/>
            <a:ext cx="2857500" cy="30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Запълване с шарка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-12261" y="1340768"/>
            <a:ext cx="9156261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6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2</a:t>
            </a:r>
            <a:r>
              <a:rPr lang="en-US" dirty="0" smtClean="0"/>
              <a:t>.</a:t>
            </a:r>
            <a:r>
              <a:rPr lang="bg-BG" dirty="0" smtClean="0"/>
              <a:t>Разполагане на обекти върху слайд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26577" y="1412776"/>
            <a:ext cx="9123428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ъединител &quot;права стрелка&quot; 4"/>
          <p:cNvCxnSpPr/>
          <p:nvPr/>
        </p:nvCxnSpPr>
        <p:spPr>
          <a:xfrm flipV="1">
            <a:off x="3707904" y="2348880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Текстово поле 7"/>
          <p:cNvSpPr txBox="1"/>
          <p:nvPr/>
        </p:nvSpPr>
        <p:spPr>
          <a:xfrm>
            <a:off x="3447937" y="369050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90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Презентация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Представяне на информация.</a:t>
            </a:r>
          </a:p>
          <a:p>
            <a:pPr marL="0" indent="0">
              <a:buNone/>
              <a:defRPr/>
            </a:pPr>
            <a:r>
              <a:rPr lang="bg-BG" dirty="0"/>
              <a:t>Компютърна презентация – последователност от слайдове с различно съдържание (текст, графика, аудио, видео, диаграми, таблици и блокови схеми</a:t>
            </a:r>
          </a:p>
        </p:txBody>
      </p:sp>
    </p:spTree>
    <p:extLst>
      <p:ext uri="{BB962C8B-B14F-4D97-AF65-F5344CB8AC3E}">
        <p14:creationId xmlns:p14="http://schemas.microsoft.com/office/powerpoint/2010/main" val="27173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1</a:t>
            </a:r>
            <a:r>
              <a:rPr lang="en-US" dirty="0" smtClean="0"/>
              <a:t>.</a:t>
            </a:r>
            <a:r>
              <a:rPr lang="bg-BG" dirty="0" smtClean="0"/>
              <a:t>Шаблони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7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1</a:t>
            </a:r>
            <a:r>
              <a:rPr lang="en-US" dirty="0" smtClean="0"/>
              <a:t>.</a:t>
            </a:r>
            <a:r>
              <a:rPr lang="bg-BG" dirty="0" smtClean="0"/>
              <a:t>1Готови шаблони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8"/>
          <a:stretch/>
        </p:blipFill>
        <p:spPr bwMode="auto">
          <a:xfrm>
            <a:off x="0" y="1412776"/>
            <a:ext cx="925252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ъединител &quot;права стрелка&quot; 4"/>
          <p:cNvCxnSpPr/>
          <p:nvPr/>
        </p:nvCxnSpPr>
        <p:spPr>
          <a:xfrm flipH="1" flipV="1">
            <a:off x="827584" y="2276872"/>
            <a:ext cx="30243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Текстово поле 6"/>
          <p:cNvSpPr txBox="1"/>
          <p:nvPr/>
        </p:nvSpPr>
        <p:spPr>
          <a:xfrm>
            <a:off x="3743908" y="317232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01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Проектиране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"/>
          <a:stretch/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ъединител &quot;права стрелка&quot; 4"/>
          <p:cNvCxnSpPr/>
          <p:nvPr/>
        </p:nvCxnSpPr>
        <p:spPr>
          <a:xfrm flipV="1">
            <a:off x="755576" y="1556792"/>
            <a:ext cx="72008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 flipH="1" flipV="1">
            <a:off x="7092280" y="2132856"/>
            <a:ext cx="108012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Текстово поле 8"/>
          <p:cNvSpPr txBox="1"/>
          <p:nvPr/>
        </p:nvSpPr>
        <p:spPr>
          <a:xfrm>
            <a:off x="698352" y="4221088"/>
            <a:ext cx="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</a:t>
            </a: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8166845" y="398999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2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97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bg-BG" dirty="0" smtClean="0"/>
              <a:t>1</a:t>
            </a:r>
            <a:r>
              <a:rPr lang="en-US" dirty="0" smtClean="0"/>
              <a:t>.2</a:t>
            </a:r>
            <a:r>
              <a:rPr lang="bg-BG" dirty="0" smtClean="0"/>
              <a:t>Създаване на собствен дизайн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1412775"/>
            <a:ext cx="9144000" cy="54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ъединител &quot;права стрелка&quot; 4"/>
          <p:cNvCxnSpPr/>
          <p:nvPr/>
        </p:nvCxnSpPr>
        <p:spPr>
          <a:xfrm flipV="1">
            <a:off x="5364088" y="2060848"/>
            <a:ext cx="252028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Текстово поле 7"/>
          <p:cNvSpPr txBox="1"/>
          <p:nvPr/>
        </p:nvSpPr>
        <p:spPr>
          <a:xfrm>
            <a:off x="5148064" y="30283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762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Плътно запълване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Съединител &quot;права стрелка&quot; 6"/>
          <p:cNvCxnSpPr/>
          <p:nvPr/>
        </p:nvCxnSpPr>
        <p:spPr>
          <a:xfrm flipH="1">
            <a:off x="7500486" y="2348880"/>
            <a:ext cx="1296144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Текстово поле 7"/>
          <p:cNvSpPr txBox="1"/>
          <p:nvPr/>
        </p:nvSpPr>
        <p:spPr>
          <a:xfrm>
            <a:off x="8688618" y="23488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785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Градиентно запълване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" y="1412776"/>
            <a:ext cx="914399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Запълване с картина или текстура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15" b="5815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71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тема</vt:lpstr>
      <vt:lpstr>Създаване на презентация </vt:lpstr>
      <vt:lpstr>Презентация</vt:lpstr>
      <vt:lpstr>1.Шаблони </vt:lpstr>
      <vt:lpstr>1.1Готови шаблони</vt:lpstr>
      <vt:lpstr>Проектиране </vt:lpstr>
      <vt:lpstr>1.2Създаване на собствен дизайн</vt:lpstr>
      <vt:lpstr>Плътно запълване</vt:lpstr>
      <vt:lpstr>Градиентно запълване</vt:lpstr>
      <vt:lpstr>Запълване с картина или текстура</vt:lpstr>
      <vt:lpstr>Запълване с шарка</vt:lpstr>
      <vt:lpstr>2.Разполагане на обекти върху слайд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Създаване на презентация</dc:title>
  <dc:creator>ivo-valentin</dc:creator>
  <cp:lastModifiedBy>Daniela</cp:lastModifiedBy>
  <cp:revision>15</cp:revision>
  <dcterms:created xsi:type="dcterms:W3CDTF">2017-02-26T12:04:54Z</dcterms:created>
  <dcterms:modified xsi:type="dcterms:W3CDTF">2020-03-20T10:29:09Z</dcterms:modified>
</cp:coreProperties>
</file>