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6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3C371-C2BC-41A5-B8CF-753E7EE0E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C6BBA43-1DBC-419C-8E9C-67171DEE5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7" y="4907629"/>
            <a:ext cx="4697285" cy="1185353"/>
          </a:xfrm>
        </p:spPr>
        <p:txBody>
          <a:bodyPr anchor="ctr">
            <a:normAutofit/>
          </a:bodyPr>
          <a:lstStyle/>
          <a:p>
            <a:pPr algn="ctr"/>
            <a:r>
              <a:rPr lang="bg-BG" sz="2600" b="1" dirty="0">
                <a:solidFill>
                  <a:srgbClr val="FF0000"/>
                </a:solidFill>
              </a:rPr>
              <a:t>МАСОВА ЧАСТ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4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BA255629-8EDD-42D1-9846-B2B58C6C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8549640" cy="3401568"/>
          </a:xfrm>
        </p:spPr>
        <p:txBody>
          <a:bodyPr>
            <a:normAutofit/>
          </a:bodyPr>
          <a:lstStyle/>
          <a:p>
            <a:r>
              <a:rPr lang="bg-BG" sz="1600" dirty="0"/>
              <a:t>В ПРАКТИКАТА И БИТА НЕПРЕКЪСНАТО СЕ ИЗПОЛЗВАТ РАЗЛИЧНИ ВИДОВЕ СМЕСИ. ЗА СМЕСИТЕ ЗНАЕМ, ЧЕ ИМАТ НЕПОСТОЯНЕН СЪСТАВ И СВОЙСТВА. ТЕ СЕ ОПРЕДЕЛЯТ ОТ КОЛИЧЕСТВОТО НА ЧИСТИТЕ ВЕЩЕСТВА В СМЕСТТА И ОТ СВОЙСТВАТА НА ТЕЗИ ЧИСТИ ВЕЩЕСТВА. НАПРИМЕР ГОТВАРСКА СОЛ (</a:t>
            </a:r>
            <a:r>
              <a:rPr lang="en-US" sz="1600" dirty="0"/>
              <a:t>NaCl</a:t>
            </a:r>
            <a:r>
              <a:rPr lang="bg-BG" sz="1600" dirty="0"/>
              <a:t>) СЕ СЪДЪРЖА В РАЗЛИЧНИ ВИДОВЕ СМЕСИ ИЗПОЛЗВАНИ ОТ НАС В ЕЖЕДНЕВИЕТО (КИСЕЛОТО ЗЕЛЕ ВТАСВА БЛАГОДАРЕНИЕ НА САЛАМУРАТА, КОЯТО Е РАЗТВОР НА ГОТВАРСКА СОЛ, СИРЕНЕТО ЗРЕЕ СЪЩО В САЛАМУРА ОТ РАЗТВОР НА ГОТВАРСКА СОЛ, В МЕДИЦИНАТА СЕ ИЗПОЛЗВА ФИЗИОЛОГИЧЕН РАЗТВОР, КОЙТО СЪЩО ПРЕДСТАВЛЯВА РАЗТВОР НА </a:t>
            </a:r>
            <a:r>
              <a:rPr lang="en-US" sz="1600" dirty="0"/>
              <a:t>NaCl</a:t>
            </a:r>
            <a:r>
              <a:rPr lang="bg-BG" sz="1600" dirty="0"/>
              <a:t>). ВСИЧКИТЕ СА ПРИМЕРИ ЗА СМЕСИ, НО КОЛИЧЕСТВОТО НА СОЛ В ТЯХ Е РАЗЛИЧНО, А ОТ ТАМ И СМЕСИТЕ ИМАТ РАЗЛИЧНИ СВОЙСТВА И ПРИЛОЖЕНИЕ. ЗА ДА ОПРЕДЕЛИМ ТОЧНО КОЛИЧЕСТВЕНИЯ СЪСТАВ НА ЧИСТИТЕ ВЕЩЕСТВА В СМЕСИТЕ, В БИТА И ПРАКТИКАТА Е ВЪВЕДЕНА ВЕЛИЧИНАТА МАСОВА ЧАСТ </a:t>
            </a:r>
            <a:r>
              <a:rPr lang="en-US" sz="1600" dirty="0"/>
              <a:t>(w).</a:t>
            </a:r>
            <a:r>
              <a:rPr lang="bg-BG" sz="1600" dirty="0"/>
              <a:t> </a:t>
            </a:r>
            <a:endParaRPr lang="en-US" sz="16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B36C5ED-C9D0-4931-98BA-5D3D8637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4241">
            <a:off x="1314085" y="403190"/>
            <a:ext cx="2939078" cy="1714462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2E11212-241E-4638-B392-5F6B336E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6553">
            <a:off x="8939675" y="393559"/>
            <a:ext cx="3006980" cy="1949624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BF0CCE4-C2F4-4E1D-9134-DA3F03D0A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2" y="3081528"/>
            <a:ext cx="2303525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3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85D69F15-36E8-43D3-808D-86A241CB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438912"/>
            <a:ext cx="10455103" cy="1188720"/>
          </a:xfrm>
        </p:spPr>
        <p:txBody>
          <a:bodyPr>
            <a:normAutofit/>
          </a:bodyPr>
          <a:lstStyle/>
          <a:p>
            <a:pPr algn="ctr"/>
            <a:r>
              <a:rPr lang="bg-BG" sz="2400" dirty="0"/>
              <a:t>МАСОВА ЧАСТ</a:t>
            </a:r>
            <a:r>
              <a:rPr lang="en-US" sz="2400" dirty="0"/>
              <a:t> (w)</a:t>
            </a:r>
            <a:r>
              <a:rPr lang="bg-BG" sz="2400" dirty="0"/>
              <a:t> МОЖЕ ДА СЕ ОПРЕДЕЛИ ПО ДВА НАЧИНА: ЗА ХИМИЧЕН ЕЛЕМЕНТ В СЪЕДИНЕНИЕ И ЗА ВЕЩЕСТВО В СМЕС ИЛИ РАЗТВОР. </a:t>
            </a:r>
            <a:br>
              <a:rPr lang="bg-BG" sz="2400" dirty="0"/>
            </a:br>
            <a:r>
              <a:rPr lang="bg-BG" sz="2400" dirty="0"/>
              <a:t>ЩЕ РАЗГЛЕДАМЕ И ДВАТА СЛУЧАЯ.</a:t>
            </a:r>
            <a:endParaRPr lang="en-US" sz="2400" dirty="0"/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F6622E2A-E711-4123-979B-AB9C82E62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2190703"/>
            <a:ext cx="6729413" cy="3135407"/>
          </a:xfrm>
        </p:spPr>
      </p:pic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3530AB83-12F5-46CD-B25A-271E6C29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1948873"/>
            <a:ext cx="3657138" cy="4230253"/>
          </a:xfrm>
        </p:spPr>
        <p:txBody>
          <a:bodyPr>
            <a:normAutofit lnSpcReduction="1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1. МАСОВА ЧАСТ НА ХИМИЧЕН ЕЛЕМЕНТ В СЪЕДИНЕНИЕ – ОПРЕДЕЛЯ СЕ КАТО ОТНОШЕНИЕ НА МАСАТА НА ЕЛЕМЕНТА КЪМ МАСАТА НА ЦЯЛОТО СЪЕДИНЕНИЕ. МОЖЕ ДА СЕ ОПРЕДЕЛИ И КАТО ОТНОШЕНИЕ МЕЖДУ ОТНОСИТЕЛНАТА АТОМНА МАСА НА ЕЛЕМЕНТА И ОТНОСИТЕЛНАТА МОЛЕКУЛНА МАСА НА СЪЕДИНЕНИЕТО. ТЯ Е БЕЗРАЗМЕРНА ВЕЛИЧИНА (НЯМА МЕРНА ЕДИНИЦА). ЗАЕМА СТОЙНОСТИ МЕЖДУ 0 И 1.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5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 контейнер 6">
            <a:extLst>
              <a:ext uri="{FF2B5EF4-FFF2-40B4-BE49-F238E27FC236}">
                <a16:creationId xmlns:a16="http://schemas.microsoft.com/office/drawing/2014/main" id="{41A5E1DF-04A2-4FF3-9E51-5114A542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728" y="1505527"/>
            <a:ext cx="3288146" cy="4154157"/>
          </a:xfrm>
        </p:spPr>
        <p:txBody>
          <a:bodyPr>
            <a:normAutofit/>
          </a:bodyPr>
          <a:lstStyle/>
          <a:p>
            <a:pPr algn="ctr"/>
            <a:r>
              <a:rPr lang="bg-BG" sz="2800" dirty="0">
                <a:solidFill>
                  <a:srgbClr val="FF0000"/>
                </a:solidFill>
              </a:rPr>
              <a:t>ПРИМЕР: ИЗЧИСЛЕТЕ МАСОВИТЕ ЧАСТИ НА ВОДОРОДА И КИСЛОРОДА В СЪЕДИНЕНИЕТО ВОДА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B457D01E-4AE7-4BF0-B9DE-C24BCDDB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75" y="1782618"/>
            <a:ext cx="7757790" cy="38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772F3A70-0ECA-4382-A880-ED532ED0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/>
              <a:t>НАПРАВЕТЕ СЛЕДНИЯ ПРИМЕР САМИ, КАТО ИМАТЕ ПРЕДВИД ПРИНЦИПА НА РЕШАВАНЕ НА ПРЕДХОДНИЯ ПРИМЕР: </a:t>
            </a:r>
            <a:r>
              <a:rPr lang="bg-BG" sz="2000" dirty="0">
                <a:solidFill>
                  <a:srgbClr val="FF0000"/>
                </a:solidFill>
              </a:rPr>
              <a:t>ИЗЧИСЛЕТЕ МАСОВИТЕ ЧАСТИ НА НАТРИЯ, КИСЛОРОДА И ВОДОРОДА В СЪЕДИНЕНИЕТО НАТРИЕВА ОСНОВА (</a:t>
            </a:r>
            <a:r>
              <a:rPr lang="en-US" sz="2000" dirty="0">
                <a:solidFill>
                  <a:srgbClr val="FF0000"/>
                </a:solidFill>
              </a:rPr>
              <a:t>NaOH).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/>
              <a:t>АКО НЕ ПОМНИТЕ,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bg-BG" sz="2000" dirty="0"/>
              <a:t>СЕ ВЗЕМА ОТ ПЕРИОДИЧНАТА СИСТЕМА (ОБИКНОВЕНО Е ДРОБНО ЧИСЛО И ПРЕДСТАВЛЯВА ОТНОСИТЕЛНАТА АТОМНА МАСА НА ЕЛЕМЕНТИТЕ). </a:t>
            </a:r>
            <a:r>
              <a:rPr lang="en-US" sz="2000" dirty="0" err="1"/>
              <a:t>Mr</a:t>
            </a:r>
            <a:r>
              <a:rPr lang="en-US" sz="2000" dirty="0"/>
              <a:t> </a:t>
            </a:r>
            <a:r>
              <a:rPr lang="bg-BG" sz="2000" dirty="0"/>
              <a:t> СЕ ИЗЧИСЛЯВА КАТО СУМА ОТ ОТНОСИТЕЛНИТЕ АТОМНИ МАСИ НА ЕЛЕМЕНТИТЕ В СЪЕДИНЕНИЕТО (ВИЖ УРОК 1.9 СТР.30)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571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8926D698-8A36-4DDD-B73D-5549573F5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17" y="1662545"/>
            <a:ext cx="3380509" cy="3990110"/>
          </a:xfrm>
        </p:spPr>
        <p:txBody>
          <a:bodyPr>
            <a:noAutofit/>
          </a:bodyPr>
          <a:lstStyle/>
          <a:p>
            <a:pPr algn="ctr"/>
            <a:r>
              <a:rPr lang="bg-BG" sz="2400" dirty="0">
                <a:solidFill>
                  <a:srgbClr val="FF0000"/>
                </a:solidFill>
              </a:rPr>
              <a:t>2. МАСОВА ЧАСТ НА ВЕЩЕСТВО В СМЕС ИЛИ РАЗТВОР – ПРЕДСТАВЛЯВА ОТНОШЕНИЕ НА МАСАТА НА ВЕЩЕСТВОТО КЪМ МАСАТА НА ЦЯЛАТА СМЕС ИЛИ РАЗТВОР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229FD560-1440-46FB-A6A8-6612262CC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5" y="2100262"/>
            <a:ext cx="7524029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E3DBBF5A-94A2-43D2-AC11-DF2A0572A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1745673"/>
            <a:ext cx="3099816" cy="3749871"/>
          </a:xfrm>
        </p:spPr>
        <p:txBody>
          <a:bodyPr>
            <a:normAutofit/>
          </a:bodyPr>
          <a:lstStyle/>
          <a:p>
            <a:pPr algn="ctr"/>
            <a:r>
              <a:rPr lang="bg-BG" sz="2400" dirty="0">
                <a:solidFill>
                  <a:srgbClr val="FF0000"/>
                </a:solidFill>
              </a:rPr>
              <a:t>ПРИМЕР: КАКВА Е МАСОВАТА ЧАСТ НА НАТРИЕВАТА ОСНОВА В РАЗТВОР СЪДЪРЖАЩ 50 ГР. ВОДА И 10 ГР. НАТРИЕВА ОСНОВА?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E9473A6-C6E6-4723-A66F-7FB6636C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89" y="2041235"/>
            <a:ext cx="7017057" cy="32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1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9D6C757C-E285-46D1-8163-250852D4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>
                <a:solidFill>
                  <a:srgbClr val="000000"/>
                </a:solidFill>
              </a:rPr>
              <a:t>НАПРАВЕТЕ СЛЕДНИЯ ПРИМЕР САМИ, КАТО ИМАТЕ ПРЕДВИД ПРИНЦИПА НА РЕШАВАНЕ НА ПРЕДХОДНИЯ ПРИМЕР: </a:t>
            </a:r>
            <a:r>
              <a:rPr lang="bg-BG" sz="2000" dirty="0">
                <a:solidFill>
                  <a:srgbClr val="FF0000"/>
                </a:solidFill>
              </a:rPr>
              <a:t>В ЛАБОРАТОРНИЯ ДНЕВНИК НА УЧЕНИК Е ЗАПИСАНО: ПРИГОТВИХ 160 ГР. РАЗТВОР, В КОЙТО ИМА 20ГР. КАЛИЕВА ОСНОВА (</a:t>
            </a:r>
            <a:r>
              <a:rPr lang="en-US" sz="2000" dirty="0">
                <a:solidFill>
                  <a:srgbClr val="FF0000"/>
                </a:solidFill>
              </a:rPr>
              <a:t>KOH)</a:t>
            </a:r>
            <a:r>
              <a:rPr lang="bg-BG" sz="2000" dirty="0">
                <a:solidFill>
                  <a:srgbClr val="FF0000"/>
                </a:solidFill>
              </a:rPr>
              <a:t>. ПРОПУСНАХ ДА ОТБЕЛЕЖА КОЛКО ГРАМА ДЕСТИЛИРАНА ВОДА ИЗПОЛЗВАХ И С КАКВА МАСОВА ЧАСТ Е ПОЛУЧЕНИЯТ РАЗТВОР.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4E2444-205D-4FB3-848E-2A716CE8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ДЕЦА, НАУЧЕТЕ СИ УРОКА ОТ ПРЕЗЕНТАЦИЯТА, НАПИШЕТЕ СИ ПЛАН НА УРОКА В ТЕТРАДКИТЕ ЗА РАБОТА В КЛАС (ЧЕРВЕНИЯ ТЕКСТ Е ТОЗИ, КОЙТО ЩЕ ИЗПОЛЗВАТЕ ЗА ПЛАНА), РЕШЕТЕ ПРИМЕРИТЕ, КОИТО ВИ ДАДОХ, КАКТО И 2 И 3 ЗАДАЧА ОТ РАБОТНИТЕ ЛИСТОВЕ НА СТР.23. ОТ СТР.59 ОТ УЧЕБНИКА РЕШЕТЕ ЗАД.1 УСТНО И 4,5,7 ЗАДАЧИ ПИСМЕНО В ТЕТРАДКИТЕ. ПОГЛЕДНЕТЕ КАК</a:t>
            </a:r>
            <a:r>
              <a:rPr lang="en-US" sz="2400" dirty="0"/>
              <a:t> </a:t>
            </a:r>
            <a:r>
              <a:rPr lang="bg-BG" sz="2400" dirty="0"/>
              <a:t>СЕ РЕШАВАТ ЗАДАЧИ 3 И 6.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bg-BG" sz="2400"/>
              <a:t>АКО НЕЩО НЕ РАЗБИРАТЕ И ВИ Е ТРУДНО, ПИШЕТЕ МИ ЩЕ ПОМАГАМ.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313587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3441"/>
      </a:dk2>
      <a:lt2>
        <a:srgbClr val="E2E8E3"/>
      </a:lt2>
      <a:accent1>
        <a:srgbClr val="D739BD"/>
      </a:accent1>
      <a:accent2>
        <a:srgbClr val="9D27C5"/>
      </a:accent2>
      <a:accent3>
        <a:srgbClr val="713ED8"/>
      </a:accent3>
      <a:accent4>
        <a:srgbClr val="4752CD"/>
      </a:accent4>
      <a:accent5>
        <a:srgbClr val="3988D7"/>
      </a:accent5>
      <a:accent6>
        <a:srgbClr val="26B3BF"/>
      </a:accent6>
      <a:hlink>
        <a:srgbClr val="547AC6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455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МАСОВА ЧАСТ</vt:lpstr>
      <vt:lpstr>В ПРАКТИКАТА И БИТА НЕПРЕКЪСНАТО СЕ ИЗПОЛЗВАТ РАЗЛИЧНИ ВИДОВЕ СМЕСИ. ЗА СМЕСИТЕ ЗНАЕМ, ЧЕ ИМАТ НЕПОСТОЯНЕН СЪСТАВ И СВОЙСТВА. ТЕ СЕ ОПРЕДЕЛЯТ ОТ КОЛИЧЕСТВОТО НА ЧИСТИТЕ ВЕЩЕСТВА В СМЕСТТА И ОТ СВОЙСТВАТА НА ТЕЗИ ЧИСТИ ВЕЩЕСТВА. НАПРИМЕР ГОТВАРСКА СОЛ (NaCl) СЕ СЪДЪРЖА В РАЗЛИЧНИ ВИДОВЕ СМЕСИ ИЗПОЛЗВАНИ ОТ НАС В ЕЖЕДНЕВИЕТО (КИСЕЛОТО ЗЕЛЕ ВТАСВА БЛАГОДАРЕНИЕ НА САЛАМУРАТА, КОЯТО Е РАЗТВОР НА ГОТВАРСКА СОЛ, СИРЕНЕТО ЗРЕЕ СЪЩО В САЛАМУРА ОТ РАЗТВОР НА ГОТВАРСКА СОЛ, В МЕДИЦИНАТА СЕ ИЗПОЛЗВА ФИЗИОЛОГИЧЕН РАЗТВОР, КОЙТО СЪЩО ПРЕДСТАВЛЯВА РАЗТВОР НА NaCl). ВСИЧКИТЕ СА ПРИМЕРИ ЗА СМЕСИ, НО КОЛИЧЕСТВОТО НА СОЛ В ТЯХ Е РАЗЛИЧНО, А ОТ ТАМ И СМЕСИТЕ ИМАТ РАЗЛИЧНИ СВОЙСТВА И ПРИЛОЖЕНИЕ. ЗА ДА ОПРЕДЕЛИМ ТОЧНО КОЛИЧЕСТВЕНИЯ СЪСТАВ НА ЧИСТИТЕ ВЕЩЕСТВА В СМЕСИТЕ, В БИТА И ПРАКТИКАТА Е ВЪВЕДЕНА ВЕЛИЧИНАТА МАСОВА ЧАСТ (w). </vt:lpstr>
      <vt:lpstr>МАСОВА ЧАСТ (w) МОЖЕ ДА СЕ ОПРЕДЕЛИ ПО ДВА НАЧИНА: ЗА ХИМИЧЕН ЕЛЕМЕНТ В СЪЕДИНЕНИЕ И ЗА ВЕЩЕСТВО В СМЕС ИЛИ РАЗТВОР.  ЩЕ РАЗГЛЕДАМЕ И ДВАТА СЛУЧАЯ.</vt:lpstr>
      <vt:lpstr>PowerPoint Presentation</vt:lpstr>
      <vt:lpstr>НАПРАВЕТЕ СЛЕДНИЯ ПРИМЕР САМИ, КАТО ИМАТЕ ПРЕДВИД ПРИНЦИПА НА РЕШАВАНЕ НА ПРЕДХОДНИЯ ПРИМЕР: ИЗЧИСЛЕТЕ МАСОВИТЕ ЧАСТИ НА НАТРИЯ, КИСЛОРОДА И ВОДОРОДА В СЪЕДИНЕНИЕТО НАТРИЕВА ОСНОВА (NaOH).  АКО НЕ ПОМНИТЕ, Ar СЕ ВЗЕМА ОТ ПЕРИОДИЧНАТА СИСТЕМА (ОБИКНОВЕНО Е ДРОБНО ЧИСЛО И ПРЕДСТАВЛЯВА ОТНОСИТЕЛНАТА АТОМНА МАСА НА ЕЛЕМЕНТИТЕ). Mr  СЕ ИЗЧИСЛЯВА КАТО СУМА ОТ ОТНОСИТЕЛНИТЕ АТОМНИ МАСИ НА ЕЛЕМЕНТИТЕ В СЪЕДИНЕНИЕТО (ВИЖ УРОК 1.9 СТР.30)</vt:lpstr>
      <vt:lpstr>PowerPoint Presentation</vt:lpstr>
      <vt:lpstr>PowerPoint Presentation</vt:lpstr>
      <vt:lpstr>НАПРАВЕТЕ СЛЕДНИЯ ПРИМЕР САМИ, КАТО ИМАТЕ ПРЕДВИД ПРИНЦИПА НА РЕШАВАНЕ НА ПРЕДХОДНИЯ ПРИМЕР: В ЛАБОРАТОРНИЯ ДНЕВНИК НА УЧЕНИК Е ЗАПИСАНО: ПРИГОТВИХ 160 ГР. РАЗТВОР, В КОЙТО ИМА 20ГР. КАЛИЕВА ОСНОВА (KOH). ПРОПУСНАХ ДА ОТБЕЛЕЖА КОЛКО ГРАМА ДЕСТИЛИРАНА ВОДА ИЗПОЛЗВАХ И С КАКВА МАСОВА ЧАСТ Е ПОЛУЧЕНИЯТ РАЗТВОР.</vt:lpstr>
      <vt:lpstr>ДЕЦА, НАУЧЕТЕ СИ УРОКА ОТ ПРЕЗЕНТАЦИЯТА, НАПИШЕТЕ СИ ПЛАН НА УРОКА В ТЕТРАДКИТЕ ЗА РАБОТА В КЛАС (ЧЕРВЕНИЯ ТЕКСТ Е ТОЗИ, КОЙТО ЩЕ ИЗПОЛЗВАТЕ ЗА ПЛАНА), РЕШЕТЕ ПРИМЕРИТЕ, КОИТО ВИ ДАДОХ, КАКТО И 2 И 3 ЗАДАЧА ОТ РАБОТНИТЕ ЛИСТОВЕ НА СТР.23. ОТ СТР.59 ОТ УЧЕБНИКА РЕШЕТЕ ЗАД.1 УСТНО И 4,5,7 ЗАДАЧИ ПИСМЕНО В ТЕТРАДКИТЕ. ПОГЛЕДНЕТЕ КАК СЕ РЕШАВАТ ЗАДАЧИ 3 И 6.  АКО НЕЩО НЕ РАЗБИРАТЕ И ВИ Е ТРУДНО, ПИШЕТЕ МИ ЩЕ ПОМАГАМ.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МАСОВА ЧАСТ</dc:title>
  <dc:creator>Iron Grey</dc:creator>
  <cp:lastModifiedBy>Daniela</cp:lastModifiedBy>
  <cp:revision>16</cp:revision>
  <dcterms:created xsi:type="dcterms:W3CDTF">2020-03-14T11:48:03Z</dcterms:created>
  <dcterms:modified xsi:type="dcterms:W3CDTF">2020-03-18T07:51:04Z</dcterms:modified>
</cp:coreProperties>
</file>