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 smtClean="0"/>
              <a:t>Щракнете, за да редактирате стила на подзаглавието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6A23-D268-4E19-B857-F781D80E5F94}" type="datetimeFigureOut">
              <a:rPr lang="bg-BG" smtClean="0"/>
              <a:pPr/>
              <a:t>25.3.2020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1850-7FF2-458C-BF00-94058E0E5C2C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92468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6A23-D268-4E19-B857-F781D80E5F94}" type="datetimeFigureOut">
              <a:rPr lang="bg-BG" smtClean="0"/>
              <a:pPr/>
              <a:t>25.3.2020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1850-7FF2-458C-BF00-94058E0E5C2C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73869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6A23-D268-4E19-B857-F781D80E5F94}" type="datetimeFigureOut">
              <a:rPr lang="bg-BG" smtClean="0"/>
              <a:pPr/>
              <a:t>25.3.2020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1850-7FF2-458C-BF00-94058E0E5C2C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089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6A23-D268-4E19-B857-F781D80E5F94}" type="datetimeFigureOut">
              <a:rPr lang="bg-BG" smtClean="0"/>
              <a:pPr/>
              <a:t>25.3.2020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1850-7FF2-458C-BF00-94058E0E5C2C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9911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6A23-D268-4E19-B857-F781D80E5F94}" type="datetimeFigureOut">
              <a:rPr lang="bg-BG" smtClean="0"/>
              <a:pPr/>
              <a:t>25.3.2020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1850-7FF2-458C-BF00-94058E0E5C2C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73754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6A23-D268-4E19-B857-F781D80E5F94}" type="datetimeFigureOut">
              <a:rPr lang="bg-BG" smtClean="0"/>
              <a:pPr/>
              <a:t>25.3.2020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1850-7FF2-458C-BF00-94058E0E5C2C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68354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6A23-D268-4E19-B857-F781D80E5F94}" type="datetimeFigureOut">
              <a:rPr lang="bg-BG" smtClean="0"/>
              <a:pPr/>
              <a:t>25.3.2020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1850-7FF2-458C-BF00-94058E0E5C2C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622145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6A23-D268-4E19-B857-F781D80E5F94}" type="datetimeFigureOut">
              <a:rPr lang="bg-BG" smtClean="0"/>
              <a:pPr/>
              <a:t>25.3.2020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1850-7FF2-458C-BF00-94058E0E5C2C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0358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6A23-D268-4E19-B857-F781D80E5F94}" type="datetimeFigureOut">
              <a:rPr lang="bg-BG" smtClean="0"/>
              <a:pPr/>
              <a:t>25.3.2020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1850-7FF2-458C-BF00-94058E0E5C2C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68855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6A23-D268-4E19-B857-F781D80E5F94}" type="datetimeFigureOut">
              <a:rPr lang="bg-BG" smtClean="0"/>
              <a:pPr/>
              <a:t>25.3.2020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1850-7FF2-458C-BF00-94058E0E5C2C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60355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 smtClean="0"/>
              <a:t>Редактиране на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E6A23-D268-4E19-B857-F781D80E5F94}" type="datetimeFigureOut">
              <a:rPr lang="bg-BG" smtClean="0"/>
              <a:pPr/>
              <a:t>25.3.2020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21850-7FF2-458C-BF00-94058E0E5C2C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2173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Редактиране на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E6A23-D268-4E19-B857-F781D80E5F94}" type="datetimeFigureOut">
              <a:rPr lang="bg-BG" smtClean="0"/>
              <a:pPr/>
              <a:t>25.3.2020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21850-7FF2-458C-BF00-94058E0E5C2C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491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277471" y="968188"/>
            <a:ext cx="9390529" cy="2541775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Превръщане на десетични дроби в обикновени и на обикновени дроби в десетични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524000" y="3655826"/>
            <a:ext cx="9144000" cy="1655762"/>
          </a:xfrm>
        </p:spPr>
        <p:txBody>
          <a:bodyPr/>
          <a:lstStyle/>
          <a:p>
            <a:r>
              <a:rPr lang="bg-BG" dirty="0" smtClean="0"/>
              <a:t>УРОК 79 от учебника по математика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2921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1. Превръщане на десетични дроби в обикновени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g-BG" dirty="0" smtClean="0"/>
              <a:t>Задача 1</a:t>
            </a:r>
          </a:p>
          <a:p>
            <a:pPr marL="0" indent="0">
              <a:buNone/>
            </a:pPr>
            <a:r>
              <a:rPr lang="bg-BG" dirty="0" smtClean="0"/>
              <a:t>Превърнете   десетичните  дроби в обикновени  1,5 ;  0,35;  2, 513 и по-възможност съкратете.</a:t>
            </a:r>
          </a:p>
          <a:p>
            <a:pPr marL="0" indent="0">
              <a:buNone/>
            </a:pPr>
            <a:endParaRPr lang="bg-BG" dirty="0">
              <a:solidFill>
                <a:srgbClr val="FF0000"/>
              </a:solidFill>
            </a:endParaRPr>
          </a:p>
        </p:txBody>
      </p:sp>
      <p:sp>
        <p:nvSpPr>
          <p:cNvPr id="4" name="Правоъгълник 3"/>
          <p:cNvSpPr/>
          <p:nvPr/>
        </p:nvSpPr>
        <p:spPr>
          <a:xfrm>
            <a:off x="981634" y="4039347"/>
            <a:ext cx="10022541" cy="21918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bg-BG" sz="2800" dirty="0" smtClean="0"/>
              <a:t>За числител се записва  десетичната дроб без десетична запетая.</a:t>
            </a:r>
          </a:p>
          <a:p>
            <a:pPr marL="342900" indent="-342900">
              <a:buAutoNum type="arabicPeriod"/>
            </a:pPr>
            <a:r>
              <a:rPr lang="bg-BG" sz="2800" dirty="0" smtClean="0"/>
              <a:t>За знаменател  се записва единица и толкова нули след нея, колкото са цифрите след десетичната запетая в числото.</a:t>
            </a:r>
            <a:endParaRPr lang="bg-BG" sz="2800" dirty="0"/>
          </a:p>
        </p:txBody>
      </p:sp>
      <p:pic>
        <p:nvPicPr>
          <p:cNvPr id="5" name="Картина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0762" y="2883242"/>
            <a:ext cx="2171888" cy="102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257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188658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bg-BG" b="1" dirty="0" smtClean="0"/>
              <a:t>Задача 2 стр.168  </a:t>
            </a:r>
            <a:r>
              <a:rPr lang="bg-BG" dirty="0" smtClean="0"/>
              <a:t>Разширете всяка от дробите…..</a:t>
            </a:r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r>
              <a:rPr lang="bg-BG" dirty="0" smtClean="0"/>
              <a:t>Запишете съответната дроб като десетична.</a:t>
            </a:r>
          </a:p>
          <a:p>
            <a:pPr marL="0" indent="0">
              <a:buNone/>
            </a:pPr>
            <a:endParaRPr lang="bg-BG" dirty="0"/>
          </a:p>
          <a:p>
            <a:pPr marL="0" indent="0">
              <a:buNone/>
            </a:pPr>
            <a:endParaRPr lang="bg-BG" dirty="0" smtClean="0"/>
          </a:p>
          <a:p>
            <a:pPr marL="0" indent="0">
              <a:buNone/>
            </a:pPr>
            <a:r>
              <a:rPr lang="bg-BG" b="1" dirty="0" smtClean="0"/>
              <a:t>Задача 3 стр.168</a:t>
            </a:r>
            <a:r>
              <a:rPr lang="bg-BG" dirty="0" smtClean="0"/>
              <a:t>  Превърнете обикновените дроби …….в десетични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04670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Правоъгълник 3"/>
          <p:cNvSpPr/>
          <p:nvPr/>
        </p:nvSpPr>
        <p:spPr>
          <a:xfrm>
            <a:off x="531224" y="4133396"/>
            <a:ext cx="10937966" cy="2293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sz="2400" dirty="0" smtClean="0"/>
              <a:t>Дробите 0,75 и 0,6 имат краен брой цифри след десетичната запетая,</a:t>
            </a:r>
            <a:r>
              <a:rPr lang="bg-BG" sz="2400" dirty="0"/>
              <a:t> за това се наричат крайни </a:t>
            </a:r>
            <a:r>
              <a:rPr lang="bg-BG" sz="2400" dirty="0" smtClean="0"/>
              <a:t>десетични дроби.</a:t>
            </a:r>
            <a:endParaRPr lang="bg-BG" sz="2400" dirty="0"/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idx="1"/>
          </p:nvPr>
        </p:nvSpPr>
        <p:spPr>
          <a:xfrm>
            <a:off x="461554" y="1825625"/>
            <a:ext cx="10892246" cy="1866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dirty="0" smtClean="0"/>
              <a:t>Дробите 0,333…. и 0,1212…. имат безброй много цифри след десетична запетая и затова се наричат безкрайни периодични десетични дроби.</a:t>
            </a:r>
          </a:p>
          <a:p>
            <a:r>
              <a:rPr lang="bg-BG" dirty="0" smtClean="0"/>
              <a:t>Цифрата или групата от цифри, която се повтаря се нарича период.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32002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2. Превръщане на обикновени в десетични дроби.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6023" y="1690688"/>
            <a:ext cx="10517777" cy="2429691"/>
          </a:xfrm>
        </p:spPr>
        <p:txBody>
          <a:bodyPr/>
          <a:lstStyle/>
          <a:p>
            <a:pPr marL="0" indent="0">
              <a:buNone/>
            </a:pPr>
            <a:r>
              <a:rPr lang="bg-BG" dirty="0" smtClean="0">
                <a:solidFill>
                  <a:srgbClr val="FF0000"/>
                </a:solidFill>
              </a:rPr>
              <a:t>Постъпваме по един от следните два начина:</a:t>
            </a:r>
          </a:p>
          <a:p>
            <a:pPr marL="514350" indent="-514350">
              <a:buAutoNum type="arabicPeriod"/>
            </a:pPr>
            <a:r>
              <a:rPr lang="bg-BG" dirty="0" smtClean="0">
                <a:solidFill>
                  <a:schemeClr val="accent5">
                    <a:lumMod val="50000"/>
                  </a:schemeClr>
                </a:solidFill>
              </a:rPr>
              <a:t>Разширяваме </a:t>
            </a:r>
            <a:r>
              <a:rPr lang="bg-BG" dirty="0" err="1" smtClean="0">
                <a:solidFill>
                  <a:schemeClr val="accent5">
                    <a:lumMod val="50000"/>
                  </a:schemeClr>
                </a:solidFill>
              </a:rPr>
              <a:t>дробта</a:t>
            </a:r>
            <a:r>
              <a:rPr lang="bg-BG" dirty="0" smtClean="0">
                <a:solidFill>
                  <a:schemeClr val="accent5">
                    <a:lumMod val="50000"/>
                  </a:schemeClr>
                </a:solidFill>
              </a:rPr>
              <a:t> до дроб със знаменател 10,100 и </a:t>
            </a:r>
            <a:r>
              <a:rPr lang="bg-BG" dirty="0" err="1" smtClean="0">
                <a:solidFill>
                  <a:schemeClr val="accent5">
                    <a:lumMod val="50000"/>
                  </a:schemeClr>
                </a:solidFill>
              </a:rPr>
              <a:t>т.н</a:t>
            </a:r>
            <a:r>
              <a:rPr lang="bg-BG" dirty="0" smtClean="0">
                <a:solidFill>
                  <a:schemeClr val="accent5">
                    <a:lumMod val="50000"/>
                  </a:schemeClr>
                </a:solidFill>
              </a:rPr>
              <a:t> и я записваме като десетична дроб.</a:t>
            </a:r>
          </a:p>
          <a:p>
            <a:pPr marL="514350" indent="-514350">
              <a:buAutoNum type="arabicPeriod"/>
            </a:pPr>
            <a:r>
              <a:rPr lang="bg-BG" dirty="0" smtClean="0">
                <a:solidFill>
                  <a:schemeClr val="accent5">
                    <a:lumMod val="50000"/>
                  </a:schemeClr>
                </a:solidFill>
              </a:rPr>
              <a:t>Делим числителя на знаменателя и получаваме крайна или безкрайна  десетична дроб.</a:t>
            </a:r>
            <a:endParaRPr lang="bg-BG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Контейнер за съдържание 2"/>
          <p:cNvSpPr txBox="1">
            <a:spLocks/>
          </p:cNvSpPr>
          <p:nvPr/>
        </p:nvSpPr>
        <p:spPr>
          <a:xfrm>
            <a:off x="1084217" y="4193178"/>
            <a:ext cx="10517777" cy="24296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bg-BG" dirty="0" smtClean="0"/>
              <a:t>Задача 4 стр. 169 от урока запишете всяка от дробите като крайна или безкрайна…..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02978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213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на Office</vt:lpstr>
      <vt:lpstr>Превръщане на десетични дроби в обикновени и на обикновени дроби в десетични</vt:lpstr>
      <vt:lpstr>1. Превръщане на десетични дроби в обикновени</vt:lpstr>
      <vt:lpstr>PowerPoint Presentation</vt:lpstr>
      <vt:lpstr>PowerPoint Presentation</vt:lpstr>
      <vt:lpstr>2. Превръщане на обикновени в десетични дроби.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Превръщане на десетични дроби в обикновени и на обикновени дроби в десетични</dc:title>
  <dc:creator>Потребител на Windows</dc:creator>
  <cp:lastModifiedBy>Daniela</cp:lastModifiedBy>
  <cp:revision>11</cp:revision>
  <dcterms:created xsi:type="dcterms:W3CDTF">2020-03-24T21:11:42Z</dcterms:created>
  <dcterms:modified xsi:type="dcterms:W3CDTF">2020-03-25T11:52:22Z</dcterms:modified>
</cp:coreProperties>
</file>