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5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09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8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B3BD84-2184-4FF4-96F5-A7FD498BD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62" b="26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D675F4E-A9C2-436A-87E6-F4DC8BF92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bg-BG" sz="4400" dirty="0">
                <a:solidFill>
                  <a:srgbClr val="FF0000"/>
                </a:solidFill>
              </a:rPr>
              <a:t>РАЗМНОЖАВАНЕ НА ЖИВОТНИТЕ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50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11EEA12-DBBC-45CD-A0F7-DE7C3042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962660"/>
          </a:xfrm>
        </p:spPr>
        <p:txBody>
          <a:bodyPr>
            <a:normAutofit/>
          </a:bodyPr>
          <a:lstStyle/>
          <a:p>
            <a:r>
              <a:rPr lang="bg-BG" sz="2000" b="0" dirty="0">
                <a:solidFill>
                  <a:schemeClr val="tx1"/>
                </a:solidFill>
              </a:rPr>
              <a:t>ПРИ ЕДНОКЛЕТЪЧНИТЕ ЖИВОТНИ, КАКТО И ПРИ НЯКОИ ПРОСТО УСТРОЕНИ МНОГОКЛЕТЪЧНИ БЕЗГРЪБНАЧНИ ЖИВОТНИ, РАЗМНОЖАВАНЕТО Е БЕЗПОЛОВО (ЧРЕЗ ПРОСТО ДЕЛЕНЕ НА ДВЕ, ПЪПКУВАНЕ, НАКЪСВАНЕ НА ТЯЛОТО).  ТОЗИ ВИД РАЗМНОЖАВАНЕ РАЗГЛЕДАХМЕ ПО-ПОДРОБНО В МИНАЛИЯ УРОК.</a:t>
            </a:r>
            <a:br>
              <a:rPr lang="bg-BG" sz="2000" b="0" dirty="0">
                <a:solidFill>
                  <a:schemeClr val="tx1"/>
                </a:solidFill>
              </a:rPr>
            </a:br>
            <a:r>
              <a:rPr lang="bg-BG" sz="2000" b="0" dirty="0">
                <a:solidFill>
                  <a:schemeClr val="tx1"/>
                </a:solidFill>
              </a:rPr>
              <a:t>ПО-ГОЛЯМАТА ЧАСТ  ОТ ПО-СЛОЖНО УСТРОЕНИТЕ БЕЗГРЪБНАЧНИ И ВСИЧКИ ГРЪБНАЧНИ ЖИВОТНИ, СЕ РАЗМНОЖАВАТ ПОЛОВО. ЗА ДА СЕ СЛУЧИ, ОРГАНИЗМИТЕ ТРЯБВА ДА ПРИТЕЖАВАТ ПОЛОВА СИСТЕМА (МЪЖКА И ЖЕНСКА).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3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>
            <a:extLst>
              <a:ext uri="{FF2B5EF4-FFF2-40B4-BE49-F238E27FC236}">
                <a16:creationId xmlns:a16="http://schemas.microsoft.com/office/drawing/2014/main" id="{D2A8BF59-0EE7-40A0-9CDB-BE1A03570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488272"/>
            <a:ext cx="3144774" cy="5912528"/>
          </a:xfrm>
        </p:spPr>
        <p:txBody>
          <a:bodyPr>
            <a:normAutofit lnSpcReduction="1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1.МЪЖКА ПОЛОВА СИСТЕМА – В НЕЯ СЕ ОБРАЗУВАТ МЪЖКИТЕ ПОЛОВИ КЛЕТКИ (СПЕРМАТОЗОИДИ)</a:t>
            </a:r>
          </a:p>
          <a:p>
            <a:endParaRPr lang="bg-BG" dirty="0">
              <a:solidFill>
                <a:srgbClr val="FF0000"/>
              </a:solidFill>
            </a:endParaRPr>
          </a:p>
          <a:p>
            <a:r>
              <a:rPr lang="bg-BG" sz="1200" dirty="0"/>
              <a:t>ОСНОВНАТА ЧАСТ ОТ НЕЯ СА МЪЖКИТЕ ПОЛОВИ ЖЛЕЗИ (СЕМЕННИЦИ). ТЕ САЧИФТЕН ОРГАН И СА ИЗГРАДЕНИ ОТ МНОГО ДЪЛГИ, ТЪНКИ КАНАЛЧЕТА, КОИТО СА СИЛНО НАГЪНАТИ. ПО ВРЕМЕ НА РАЗМНОЖИТЕЛНИЯ ПЕРИОД В ТЯХ НЕПРЕКЪСНАТО СЕ ОБРАЗУВАТ МИЛИОНИ ПОЛОВИ КЛЕТКИ.  ТЕ СА С МНОГО МАЛКИ РАЗМЕРИ И МОГАТ ДА СЕ ВИДЯТ САМО С МИКРОСКОП. МАЛКИЯ РАЗМЕР СЕ ДЪЛЖИ НА ТОВА, ЧЕ ТЕ НЕ СЪДЪРЖАТ НАТРУПАНИ ХРАНИТЕЛНИ ВЕЩЕСТВА. НОСЯТ САМО НАСЛЕДСТВЕНОТО ВЕЩЕСТВО НА БАЩИНИЯ ОРГАНИЗЪМ. ПРИТЕЖАВАТ КАМШИЧЕ, ЧРЕЗ КОЕТО СЕ ПРИДВИЖВАТ В ТЕЧНА СРЕДА ДО НЕПОДВИЖНАТА ЯЙЦЕКЛЕТКА, ЗА ДА СЕ ОСЪЩЕСТВИ ОПЛОЖДАНЕТО.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C9C4328-9026-4475-8EE2-C10C25CE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96" y="603683"/>
            <a:ext cx="3092960" cy="3106768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DB793CFE-39BC-4442-9681-FCEE9D51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6" y="4003414"/>
            <a:ext cx="3888420" cy="2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B2CC384-D12B-46D0-B10F-AC07C7537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621437"/>
            <a:ext cx="3144774" cy="5805996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2. ЖЕНСКА ПОЛОВА СИСТЕМА – В НЕЯ СЕ ОБРАЗУВАТ ЖЕНСКИТЕ ПОЛОВИ КЛЕТКИ (ЯЙЦЕКЛЕТКИ)</a:t>
            </a:r>
          </a:p>
          <a:p>
            <a:endParaRPr lang="bg-BG" dirty="0">
              <a:solidFill>
                <a:srgbClr val="FF0000"/>
              </a:solidFill>
            </a:endParaRPr>
          </a:p>
          <a:p>
            <a:r>
              <a:rPr lang="bg-BG" sz="1200" dirty="0"/>
              <a:t>ОСНОВНАТА ЧАСТ ОТ НЕЯ СА ЖЕНСКИТЕ ПОЛОВИ ЖЛЕЗИ (ЯЙЧНИЦИ). ТЕ СА ЧИФТЕН ОРГАН И НА ПОВЪРХНОСТТА ИМ ИМА НЯКОЛКОСТОТИН МЕХУРЧЕТА, В КОИТО НЯКОЛКО ПЪТИ В ГОДИНАТА СЕ ОБРАЗУВАТ ПОЛОВИ КЛЕТКИ. ЯЙЦЕКЛЕТКИТЕ СА С ПО-ГОЛЕМИ РАЗМЕРИ ОТ СПЕРМАТОЗОИДИТЕ. ТОВА Е ТАКА, ЗАЩОТО ОСВЕН НАСЛЕДСТВЕНОТО ВЕЩЕСТВО ОТ МАЙЧИНИЯ ОРГАНИЗЪМ СЪДЪРЖАТ И ГОЛЯМО КОЛИЧЕСТВО ХРАНИТЕЛНИ ВЕЩЕСТВА. ТЕ СА НУЖНИ  ЗА ИЗХРАНВАНЕ НА ЗАРОДИША. ПРИ НЯКОИ ЖИВОТНИ ЯЙЦЕКЛЕТКИТЕ СА С ДОСТА ГОЛЕМИ РАЗМЕРИ (НАПРИМЕР ЯЙЦАТА НА ПТИЦИТЕ). ЗА РАЗЛИКА ОТ МЪЖКИТЕ ПОЛОВИ КЛЕТКИ, ЖЕНСКИТЕ СА НЕПОДВИЖНИ. </a:t>
            </a:r>
            <a:endParaRPr lang="en-US" sz="12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FA99564-7E8A-4AB1-BA33-C744A227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11" y="3923930"/>
            <a:ext cx="3874380" cy="276095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3B8E990-0DFA-4046-B08E-7AEC85F1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944" y="446102"/>
            <a:ext cx="4255363" cy="31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15229DC-B81E-4671-93BA-DEE4C54A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012053"/>
            <a:ext cx="3144774" cy="5299969"/>
          </a:xfrm>
        </p:spPr>
        <p:txBody>
          <a:bodyPr/>
          <a:lstStyle/>
          <a:p>
            <a:r>
              <a:rPr lang="bg-BG" sz="1400" dirty="0">
                <a:solidFill>
                  <a:srgbClr val="FF0000"/>
                </a:solidFill>
              </a:rPr>
              <a:t>3. ОПЛОЖДАНЕ – ПРОЦЕС НА СЛИВАНЕ НА МЪЖКА И ЖЕНСКА ПОЛОВА КЛЕТКА И ОБРАЗУВАНЕ НА ЗИГОТА.</a:t>
            </a:r>
          </a:p>
          <a:p>
            <a:r>
              <a:rPr lang="bg-BG" sz="1400" dirty="0"/>
              <a:t>ОПЛОЖДАНЕТО МОЖЕ ДА СЕ ОСЪЩЕСТВИ ПО ДВА НАЧИНА ВЪНШНО И ВЪТРЕШНО.</a:t>
            </a:r>
          </a:p>
          <a:p>
            <a:r>
              <a:rPr lang="bg-BG" sz="1400" dirty="0">
                <a:solidFill>
                  <a:srgbClr val="FF0000"/>
                </a:solidFill>
              </a:rPr>
              <a:t>А)ВЪНШНО ОПЛОЖДАНЕ – ПРИ НЕГО СЛИВАНЕТО НА ПОЛОВИТЕ КЛЕТКИ СЕ ИЗВЪРШВА ИЗВЪН МАЙЧИНИЯ ОТГАНИЗЪМ ВЪВ ВОДНА СРЕДА. ТЕ НЕ СА ПРИСПОСОБЕНИ ЗА ЖИВОТ НА СУШАТА.</a:t>
            </a:r>
          </a:p>
          <a:p>
            <a:r>
              <a:rPr lang="bg-BG" sz="1400" dirty="0"/>
              <a:t>ТАКОВА Е ОПЛОЖДАНЕТО ПРИ ВОДНИТЕ БЕЗГРЪБНАЧНИ ЖИВОТНИ И ПРИ РИБИ И ЗЕМНОВОДНИ ОТ ГРЪБНАЧНИТЕ.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A752C0B-1E72-4070-B1D3-5E8F29D0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42" y="245893"/>
            <a:ext cx="5905500" cy="249555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71C61C3-365F-478F-ACB6-EF42B404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9" y="3390735"/>
            <a:ext cx="3921449" cy="2433016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B48E7C0-B710-4A12-9C62-21E15363C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902" y="3375851"/>
            <a:ext cx="3427059" cy="24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5BD6AA24-04FA-4BDB-A70C-37835229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0" dirty="0">
                <a:solidFill>
                  <a:srgbClr val="FF0000"/>
                </a:solidFill>
              </a:rPr>
              <a:t>Б) ВЪТРЕШНО ОПЛОЖДАНЕ – ПРИ НЕГО СЛИВАНЕТО НА ПОЛОВИТЕ КЛЕТКИ СЕ ОСЪЩЕСТВЯВА В МАЙЧИНИЯ ОРГАНИЗЪМ  НЕЗАВИСИМО ОТ ВОДНА СРЕДА. </a:t>
            </a:r>
            <a:r>
              <a:rPr lang="bg-BG" sz="2000" b="0" dirty="0">
                <a:solidFill>
                  <a:schemeClr val="tx1"/>
                </a:solidFill>
              </a:rPr>
              <a:t>ХАРАКТЕРНО Е ЗА ОРГАНИЗМИ ПРИСПОСОБЕНИ ЗА ЖИВОТ НА СУШАТА И ПРИ НЯКОИ ВОДНИ ОРГАНИЗМИ (КОСТЕНУРКИ, КИТОВЕ, ДЕЛФИНИ)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9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9B8A94AA-E9BF-4BFE-847D-11598F34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0" dirty="0">
                <a:solidFill>
                  <a:srgbClr val="FF0000"/>
                </a:solidFill>
              </a:rPr>
              <a:t>4. ПОЛОВ ДИМОРФИЗЪМ -  ТОВА Е ВЪНШНАТА СЪЩЕСТВЕНА РАЗЛИКА МЕЖДУ МЪЖКИ И ЖЕНСКИ ИНДИВИДИ ОТ ЕДИН И СЪЩ ВИД (РАЗЛИКАТА Е ВИДИМА И ОТДАЛЕЧ).</a:t>
            </a:r>
            <a:endParaRPr lang="en-US" sz="2000" b="0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9B05792-15DA-4061-88A9-56FD4E8C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12" y="1727241"/>
            <a:ext cx="6988644" cy="45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821021-067A-4816-99A3-0363DFCE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364412"/>
          </a:xfrm>
        </p:spPr>
        <p:txBody>
          <a:bodyPr>
            <a:normAutofit/>
          </a:bodyPr>
          <a:lstStyle/>
          <a:p>
            <a:r>
              <a:rPr lang="bg-BG" sz="1600" b="0" dirty="0"/>
              <a:t>ДЕЦА, СЪЩИЯ ПЛАН – УЧИТЕ СИ УРОКА, ПИШЕТЕ СИ ДОМАШНОТО В УЧЕБНИТЕ ТЕТРАДКИ И ПИШЕТЕ ПЛАН В ТЕТРАДКАТА ЗА РАБОТА В КЛАС.</a:t>
            </a:r>
            <a:br>
              <a:rPr lang="bg-BG" sz="1600" b="0" dirty="0"/>
            </a:br>
            <a:r>
              <a:rPr lang="bg-BG" sz="1600" b="0" dirty="0"/>
              <a:t>МОЖЕ ДА МЕ ТЪРСИТЕ ЗА ВЪПРОСИ.</a:t>
            </a:r>
            <a:br>
              <a:rPr lang="bg-BG" sz="1600" b="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bg-BG" sz="1600" b="0" dirty="0"/>
              <a:t/>
            </a:r>
            <a:br>
              <a:rPr lang="bg-BG" sz="1600" b="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03249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D2441"/>
      </a:dk2>
      <a:lt2>
        <a:srgbClr val="E8E4E2"/>
      </a:lt2>
      <a:accent1>
        <a:srgbClr val="3CA0D4"/>
      </a:accent1>
      <a:accent2>
        <a:srgbClr val="27B5AB"/>
      </a:accent2>
      <a:accent3>
        <a:srgbClr val="33B676"/>
      </a:accent3>
      <a:accent4>
        <a:srgbClr val="28B936"/>
      </a:accent4>
      <a:accent5>
        <a:srgbClr val="5DB533"/>
      </a:accent5>
      <a:accent6>
        <a:srgbClr val="8BAF26"/>
      </a:accent6>
      <a:hlink>
        <a:srgbClr val="409331"/>
      </a:hlink>
      <a:folHlink>
        <a:srgbClr val="7F7F7F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433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Bembo</vt:lpstr>
      <vt:lpstr>Edwardian Script ITC</vt:lpstr>
      <vt:lpstr>Garamond</vt:lpstr>
      <vt:lpstr>SavonVTI</vt:lpstr>
      <vt:lpstr>РАЗМНОЖАВАНЕ НА ЖИВОТНИТЕ</vt:lpstr>
      <vt:lpstr>ПРИ ЕДНОКЛЕТЪЧНИТЕ ЖИВОТНИ, КАКТО И ПРИ НЯКОИ ПРОСТО УСТРОЕНИ МНОГОКЛЕТЪЧНИ БЕЗГРЪБНАЧНИ ЖИВОТНИ, РАЗМНОЖАВАНЕТО Е БЕЗПОЛОВО (ЧРЕЗ ПРОСТО ДЕЛЕНЕ НА ДВЕ, ПЪПКУВАНЕ, НАКЪСВАНЕ НА ТЯЛОТО).  ТОЗИ ВИД РАЗМНОЖАВАНЕ РАЗГЛЕДАХМЕ ПО-ПОДРОБНО В МИНАЛИЯ УРОК. ПО-ГОЛЯМАТА ЧАСТ  ОТ ПО-СЛОЖНО УСТРОЕНИТЕ БЕЗГРЪБНАЧНИ И ВСИЧКИ ГРЪБНАЧНИ ЖИВОТНИ, СЕ РАЗМНОЖАВАТ ПОЛОВО. ЗА ДА СЕ СЛУЧИ, ОРГАНИЗМИТЕ ТРЯБВА ДА ПРИТЕЖАВАТ ПОЛОВА СИСТЕМА (МЪЖКА И ЖЕНСКА).</vt:lpstr>
      <vt:lpstr>PowerPoint Presentation</vt:lpstr>
      <vt:lpstr>PowerPoint Presentation</vt:lpstr>
      <vt:lpstr>PowerPoint Presentation</vt:lpstr>
      <vt:lpstr>Б) ВЪТРЕШНО ОПЛОЖДАНЕ – ПРИ НЕГО СЛИВАНЕТО НА ПОЛОВИТЕ КЛЕТКИ СЕ ОСЪЩЕСТВЯВА В МАЙЧИНИЯ ОРГАНИЗЪМ  НЕЗАВИСИМО ОТ ВОДНА СРЕДА. ХАРАКТЕРНО Е ЗА ОРГАНИЗМИ ПРИСПОСОБЕНИ ЗА ЖИВОТ НА СУШАТА И ПРИ НЯКОИ ВОДНИ ОРГАНИЗМИ (КОСТЕНУРКИ, КИТОВЕ, ДЕЛФИНИ)</vt:lpstr>
      <vt:lpstr>4. ПОЛОВ ДИМОРФИЗЪМ -  ТОВА Е ВЪНШНАТА СЪЩЕСТВЕНА РАЗЛИКА МЕЖДУ МЪЖКИ И ЖЕНСКИ ИНДИВИДИ ОТ ЕДИН И СЪЩ ВИД (РАЗЛИКАТА Е ВИДИМА И ОТДАЛЕЧ).</vt:lpstr>
      <vt:lpstr>ДЕЦА, СЪЩИЯ ПЛАН – УЧИТЕ СИ УРОКА, ПИШЕТЕ СИ ДОМАШНОТО В УЧЕБНИТЕ ТЕТРАДКИ И ПИШЕТЕ ПЛАН В ТЕТРАДКАТА ЗА РАБОТА В КЛАС. МОЖЕ ДА МЕ ТЪРСИТЕ ЗА ВЪПРОСИ.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Iron Grey</dc:creator>
  <cp:lastModifiedBy>Daniela</cp:lastModifiedBy>
  <cp:revision>13</cp:revision>
  <dcterms:created xsi:type="dcterms:W3CDTF">2020-03-15T17:31:04Z</dcterms:created>
  <dcterms:modified xsi:type="dcterms:W3CDTF">2020-03-18T07:48:46Z</dcterms:modified>
</cp:coreProperties>
</file>