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3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7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9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0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7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aN6uRvfPLY" TargetMode="External"/><Relationship Id="rId2" Type="http://schemas.openxmlformats.org/officeDocument/2006/relationships/hyperlink" Target="https://www.youtube.com/watch?v=zfF44qr97nw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XTFSFNJnv28" TargetMode="External"/><Relationship Id="rId4" Type="http://schemas.openxmlformats.org/officeDocument/2006/relationships/hyperlink" Target="https://www.youtube.com/watch?v=vwm2tkHm47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858C1-52C7-4388-8235-CF9C05811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18AB694-3D77-4087-AA4F-521941E22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5123" y="4907629"/>
            <a:ext cx="3612292" cy="1185353"/>
          </a:xfrm>
        </p:spPr>
        <p:txBody>
          <a:bodyPr anchor="ctr">
            <a:normAutofit/>
          </a:bodyPr>
          <a:lstStyle/>
          <a:p>
            <a:r>
              <a:rPr lang="bg-BG" sz="3600" b="1" dirty="0">
                <a:solidFill>
                  <a:srgbClr val="FF0000"/>
                </a:solidFill>
              </a:rPr>
              <a:t>РАЗМНОЖАВАНЕ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48E94E30-09D8-4D3A-9B7D-74F688646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pPr algn="ctr"/>
            <a:r>
              <a:rPr lang="bg-BG" sz="1700" dirty="0">
                <a:solidFill>
                  <a:srgbClr val="FF0000"/>
                </a:solidFill>
              </a:rPr>
              <a:t>(ПРОЦЕС НА СЪЗДАВАНЕ НА СЕБЕПОДОБНИ)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A72B02ED-3C4F-4611-9339-AE273D4D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02" y="1296140"/>
            <a:ext cx="3462291" cy="4376691"/>
          </a:xfrm>
        </p:spPr>
        <p:txBody>
          <a:bodyPr>
            <a:noAutofit/>
          </a:bodyPr>
          <a:lstStyle/>
          <a:p>
            <a:pPr algn="ctr"/>
            <a:r>
              <a:rPr lang="bg-BG" sz="1400" dirty="0"/>
              <a:t>РАЗМНОЖАВАНЕТО Е ОСНОВЕН ЖИЗНЕН ПРОЦЕС. БЛАГОДАРЕНИЕ НА НЕГО ЖИВОТЪТ НА ЗЕМЯТА СЪЩЕСТВУВА ВЕЧЕ МИЛИАРДИ ГОДИНИ. БЕЗ ТОЗИ ПРОЦЕС ЖИВОТЪТ НЯМА КАК ДА ПРОДЪЛЖИ И ВИДОВЕТЕ ОРГАНИЗМИ ЩЕ ИЗЧЕЗНАТ.</a:t>
            </a:r>
            <a:br>
              <a:rPr lang="bg-BG" sz="1400" dirty="0"/>
            </a:br>
            <a:r>
              <a:rPr lang="bg-BG" sz="1400" dirty="0"/>
              <a:t>ВСИЧКИ ОРГАНИЗМИ СЕ ПОЯВЯВАТ НА СВЕТА ЧРЕЗ РАЗМНОЖАВАНЕ, НО И ВСИЧКИ УМИРАТ. ПРОДЪЛЖИТЕЛНОСТТА НА ЖИВОТ НА РАЗЛИЧНИТЕ ОРГАНИЗМИ Е РАЗЛИЧНА (НАПРИМЕР ЕДНОДНЕВКАТА ЖИВЕЕ САМО ДЕН, ДВА, СЛОНЪТ ОКОЛО 80 ГОД., А ДЪБЪТ НЯКОЛКО СТОЛЕТИЯ). ПРЕЗ ТОВА ВРЕМЕ, ТЕ ДОСТИГАТ ДО ПОЛОВА ЗРЯЛОСТ И ВЪЗМОЖНОСТ ЗА ОСТАВЯНЕ НА ПОКОЛЕНИЕ ЧРЕЗ РАЗМНОЖАВАНЕ.</a:t>
            </a:r>
            <a:endParaRPr lang="en-US" sz="1400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451EB79-0EC3-4688-B36E-B1D8C64B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388" y="1721753"/>
            <a:ext cx="7318564" cy="341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>
            <a:extLst>
              <a:ext uri="{FF2B5EF4-FFF2-40B4-BE49-F238E27FC236}">
                <a16:creationId xmlns:a16="http://schemas.microsoft.com/office/drawing/2014/main" id="{AC7B6B6B-3E4E-4299-B1C0-900C1F1F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275209"/>
            <a:ext cx="10168128" cy="1633490"/>
          </a:xfrm>
        </p:spPr>
        <p:txBody>
          <a:bodyPr>
            <a:normAutofit/>
          </a:bodyPr>
          <a:lstStyle/>
          <a:p>
            <a:r>
              <a:rPr lang="bg-BG" sz="1600" dirty="0"/>
              <a:t>СЪЩЕСТВУВАТ ДВА ВИДА РАЗМНОЖАВАНЕ – С ЕДИН И С ДВАМА РОДИТЕЛИ</a:t>
            </a:r>
            <a:br>
              <a:rPr lang="bg-BG" sz="1600" dirty="0"/>
            </a:br>
            <a:r>
              <a:rPr lang="bg-BG" sz="1600" dirty="0">
                <a:solidFill>
                  <a:srgbClr val="FF0000"/>
                </a:solidFill>
              </a:rPr>
              <a:t>1.РАЗМНОЖАВАНЕ С ЕДИН РОДИТЕЛ (БЕЗПОЛОВО РАЗМНОЖАВАНЕ) – ПРИ НЕГО ЗА КРАТКО ВРЕМЕ СЕ СЪЗДАВА МНОГОБРОЙНО ПОКОЛЕНИЕ. НОВОПОЛУЧЕНИТЕ ИНДИВИДИ СА ТОЧНО КОПИЕ НА „МАЙЧИНИЯ“ </a:t>
            </a:r>
            <a:r>
              <a:rPr lang="bg-BG" sz="1600" dirty="0"/>
              <a:t>(ЕДИНСТВЕНИЯ РОДИТЕЛ ПРИ БЕЗПОЛОВОТО РАЗМНОЖАВАНЕ). </a:t>
            </a:r>
            <a:br>
              <a:rPr lang="bg-BG" sz="1600" dirty="0"/>
            </a:br>
            <a:r>
              <a:rPr lang="bg-BG" sz="1600" dirty="0"/>
              <a:t>НОВОПОЛУЧЕНИТЕ ИНДИВИДИ НЕ СА ДОБРЕ ПРИСПОСОБИМИ И НЕ ВСИЧКИ ОЦЕЛЯВАТ. ГОЛЕМИЯТ ИМ БРОЙ ДАВА ВЪЗМОЖНОСТ ЗА ОЦЕЛЯВАНЕ НА ДАДЕНИЯ ВИД И ТОВА ТОЙ ДА ПРОДЪЛЖИ ДА СЪЩЕСТВУВА. БЕЗПОЛОВОТО РАЗМНОЖАВАНЕ СЕ ОСЪЩЕСТВЯВА ПО НЯКОЛКО НАЧИНА.</a:t>
            </a:r>
            <a:endParaRPr lang="en-US" sz="1600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AE65246-F5A8-48A0-9CE0-185140797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23" y="2166151"/>
            <a:ext cx="7689350" cy="45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5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C79442-C601-4F94-94E2-1B71630D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91" y="195309"/>
            <a:ext cx="10919534" cy="1651246"/>
          </a:xfrm>
        </p:spPr>
        <p:txBody>
          <a:bodyPr>
            <a:normAutofit/>
          </a:bodyPr>
          <a:lstStyle/>
          <a:p>
            <a:r>
              <a:rPr lang="bg-BG" sz="2000" dirty="0">
                <a:solidFill>
                  <a:srgbClr val="FF0000"/>
                </a:solidFill>
              </a:rPr>
              <a:t>2. РАЗМНОЖАВАНЕ С ДВАМА РОДИТЕЛИ (ПОЛОВО РАЗМНОЖАВАНЕ) – ПРИ НЕГО НОВОПОЛУЧЕНИТЕ ИНДИВИДИ СА ПО-МАЛКО НА БРОЙ, ИМАТ БЕЛЕЗИ ОТ „МАЙЧИНИЯ“ И „БАЩИНИЯ“ ИНДИВИД, НО СИ ИМАТ И СОБСТВЕНИ. </a:t>
            </a:r>
            <a:br>
              <a:rPr lang="bg-BG" sz="2000" dirty="0">
                <a:solidFill>
                  <a:srgbClr val="FF0000"/>
                </a:solidFill>
              </a:rPr>
            </a:br>
            <a:r>
              <a:rPr lang="bg-BG" sz="2000" dirty="0"/>
              <a:t>НОВОПОЛУЧЕНИТЕ ИНДИВИДИ СА ДОБРЕ ПРИСПОСОБИМИ И ПОЧТИ ВСИЧКИ ОЦЕЛЯВАТ. ТЕ БИХА ОЦЕЛЕЛИ И ПРИ ПРОМЯНА НА СРЕДАТА И УСЛОВИЯТА НА ЖИВОТ.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23627E33-4FF2-4E2D-AF9D-767F030D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11" y="2393765"/>
            <a:ext cx="6793267" cy="3962739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9131FAAD-5D3D-4ED2-996F-48AFD3300DF9}"/>
              </a:ext>
            </a:extLst>
          </p:cNvPr>
          <p:cNvSpPr/>
          <p:nvPr/>
        </p:nvSpPr>
        <p:spPr>
          <a:xfrm>
            <a:off x="8380520" y="3105835"/>
            <a:ext cx="3506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МАЛКИТЕ НЕ СА ТОЧНИ КОПИЯ НА МАЙКАТА И БАЩАТА, МАЛКО СА НА БРОЙ И ЛЕСНО ОЦЕЛЯВАТ САМОСТОЯТЕЛНО.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44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 контейнер 5">
            <a:extLst>
              <a:ext uri="{FF2B5EF4-FFF2-40B4-BE49-F238E27FC236}">
                <a16:creationId xmlns:a16="http://schemas.microsoft.com/office/drawing/2014/main" id="{DA7FE979-D3F7-4390-969B-DA49B9CC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1251751"/>
            <a:ext cx="3099816" cy="4554689"/>
          </a:xfrm>
        </p:spPr>
        <p:txBody>
          <a:bodyPr/>
          <a:lstStyle/>
          <a:p>
            <a:r>
              <a:rPr lang="bg-BG" dirty="0"/>
              <a:t>ПОЛОВОТО РАЗМНОЖАВАНЕ СЕ ОСЪЩЕСТВЯВА ЧРЕЗ ПОЛОВИ КЛЕТКИ (МЪЖКИ И ЖЕНСКИ) ОБРАЗУВАНИ В ПОЛОВИ ЖЛЕЗИ.</a:t>
            </a:r>
          </a:p>
          <a:p>
            <a:r>
              <a:rPr lang="bg-BG" dirty="0">
                <a:solidFill>
                  <a:srgbClr val="FF0000"/>
                </a:solidFill>
              </a:rPr>
              <a:t>А) ЖЕНСКИ ПОЛОВИ КЛЕТКИ (ПРИ РАСТЕНИЯТА И ЖИВОТНИТЕ СЕ НАРИЧАТ ЯЙЦЕКЛЕТКИ) -  ПРИ РАСТЕНИЯТА СЕ ОБРАЗУВАТ В ПЛОДНИКА НА ЦВЕТА, А ПРИ ЖИВОТНИТЕ, В ЯЙЧНИЦИТЕ.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D0996A1-CFFE-46AE-9AED-967EB2583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75" y="725242"/>
            <a:ext cx="4198790" cy="2543267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D806A89-3495-435A-84A7-7C027404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514" y="4027733"/>
            <a:ext cx="4953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5405103B-1CEA-466B-84DE-C303CFA37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379" y="1322773"/>
            <a:ext cx="3125117" cy="4279037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Б) МЪЖКИ ПОЛОВИ КЛЕТКИ- ПРИ ЖИВОТНИТЕ СЕ НАРИЧАТ СПЕРМАТОЗОИДИ (ИМАТ КАМШИЧЕ И МОГАТ ДА СЕ ДВИЖАТ В ТЕЧНА СРЕДА), А ПРИ РАСТЕНИЯТА СЕ НАРИЧАТ СПЕРМИИ (НЯМАТ КАМШИЧЕ И СЕ РАЗНАСЯТ ЧРЕЗ ОПРАШВАНЕ). ПРИ РАСТЕНИЯТА СЕ ОБРАЗУВАТ В ТИЧИНКИТЕ НА ЦВЕТА, А ПРИ ЖИВОТНИТЕ В СЕМЕННИЦИТЕ.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73242C9-CD00-4B6C-B962-8054B872F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16" y="558368"/>
            <a:ext cx="4074547" cy="298382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95545797-B271-4246-9E8D-E7D2BF99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06" y="3672199"/>
            <a:ext cx="2996213" cy="300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8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E48258B0-E623-4999-B0D3-9D0FFD7A9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112884"/>
            <a:ext cx="3099816" cy="3382659"/>
          </a:xfrm>
        </p:spPr>
        <p:txBody>
          <a:bodyPr/>
          <a:lstStyle/>
          <a:p>
            <a:r>
              <a:rPr lang="bg-BG" dirty="0">
                <a:solidFill>
                  <a:srgbClr val="FF0000"/>
                </a:solidFill>
              </a:rPr>
              <a:t>В)ОПЛОЖДАНЕ – ПРОЦЕС НА СЛИВАНЕ НА МЪЖКА И ЖЕНСКА ПОЛОВА КЛЕТКА ПРИ РАЗМНОЖАВАНЕТО. ПРИ СЛИВАНЕТО СЕ ПОЛУЧАВА НОВА КЛЕТКА НАРЕЧЕНА ЗИГОТА. ОТ НЕЯ СЕ РАЗВИВА НОВИЯ ОРГАНИЗЪМ.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87ECAB9-B864-4393-924F-816C78D8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200" y="1762699"/>
            <a:ext cx="4963450" cy="33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8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15D59F65-9AC8-4369-9A1A-D45258EA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642369"/>
            <a:ext cx="10177272" cy="3595455"/>
          </a:xfrm>
        </p:spPr>
        <p:txBody>
          <a:bodyPr>
            <a:normAutofit/>
          </a:bodyPr>
          <a:lstStyle/>
          <a:p>
            <a:r>
              <a:rPr lang="bg-BG" sz="2400" dirty="0"/>
              <a:t>ДЕЦА, СЛЕДВАЙТЕ СЪЩИТЕ ИЗИСКАВНИЯ И ЗА ТОЗИ УРОК (НАПИШЕТЕ СИ ПЛАН, ДОМАШНОТО В УЧЕБНАТА ТЕТРАДКА И СИ НАУЧЕТЕ УРОКА).</a:t>
            </a:r>
            <a:br>
              <a:rPr lang="bg-BG" sz="2400" dirty="0"/>
            </a:br>
            <a:r>
              <a:rPr lang="bg-BG" sz="2400" dirty="0"/>
              <a:t>СЛАГАМ ВИ ПАК НЯКОЛКО КЛИПЧЕТА, КОИТО СА СВЪРЗАНИ С УРОКА И ЕДНО, КОЕТО НЕ Е. ТО Е ПРОСТО ЗА ЗАБАВЛЕНИЕ </a:t>
            </a:r>
            <a:r>
              <a:rPr lang="bg-BG" sz="2400" dirty="0">
                <a:sym typeface="Wingdings" panose="05000000000000000000" pitchFamily="2" charset="2"/>
              </a:rPr>
              <a:t> ЗА ВЪПРОСИ МОЖЕ ДА МЕ ТЪРСИТЕ ПО ВСЯКО ВРЕМЕ В ШКОЛО</a:t>
            </a:r>
            <a:r>
              <a:rPr lang="bg-BG" sz="2400">
                <a:sym typeface="Wingdings" panose="05000000000000000000" pitchFamily="2" charset="2"/>
              </a:rPr>
              <a:t>, МЕСЕНДЖЪР </a:t>
            </a:r>
            <a:r>
              <a:rPr lang="bg-BG" sz="2400" dirty="0">
                <a:sym typeface="Wingdings" panose="05000000000000000000" pitchFamily="2" charset="2"/>
              </a:rPr>
              <a:t>И АБВ.</a:t>
            </a:r>
            <a:br>
              <a:rPr lang="bg-BG" sz="2400" dirty="0">
                <a:sym typeface="Wingdings" panose="05000000000000000000" pitchFamily="2" charset="2"/>
              </a:rPr>
            </a:br>
            <a:r>
              <a:rPr lang="en-US" sz="2400" dirty="0">
                <a:hlinkClick r:id="rId2"/>
              </a:rPr>
              <a:t>https://www.youtube.com/watch?v=zfF44qr97nw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en-US" sz="2400" dirty="0">
                <a:hlinkClick r:id="rId3"/>
              </a:rPr>
              <a:t>https://www.youtube.com/watch?v=AaN6uRvfPLY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4"/>
              </a:rPr>
              <a:t>https://www.youtube.com/watch?v=vwm2tkHm47U</a:t>
            </a:r>
            <a:r>
              <a:rPr lang="bg-BG" sz="2400" dirty="0"/>
              <a:t/>
            </a:r>
            <a:br>
              <a:rPr lang="bg-BG" sz="2400" dirty="0"/>
            </a:br>
            <a:r>
              <a:rPr lang="en-US" sz="2400" dirty="0">
                <a:hlinkClick r:id="rId5"/>
              </a:rPr>
              <a:t>https://www.youtube.com/watch?v=XTFSFNJnv28</a:t>
            </a:r>
            <a:r>
              <a:rPr lang="bg-BG" sz="2400" dirty="0">
                <a:sym typeface="Wingdings" panose="05000000000000000000" pitchFamily="2" charset="2"/>
              </a:rPr>
              <a:t/>
            </a:r>
            <a:br>
              <a:rPr lang="bg-BG" sz="2400" dirty="0">
                <a:sym typeface="Wingdings" panose="05000000000000000000" pitchFamily="2" charset="2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53395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RightStep">
      <a:dk1>
        <a:srgbClr val="000000"/>
      </a:dk1>
      <a:lt1>
        <a:srgbClr val="FFFFFF"/>
      </a:lt1>
      <a:dk2>
        <a:srgbClr val="243141"/>
      </a:dk2>
      <a:lt2>
        <a:srgbClr val="E8E3E2"/>
      </a:lt2>
      <a:accent1>
        <a:srgbClr val="4CAFC0"/>
      </a:accent1>
      <a:accent2>
        <a:srgbClr val="3B6EB1"/>
      </a:accent2>
      <a:accent3>
        <a:srgbClr val="4D4FC3"/>
      </a:accent3>
      <a:accent4>
        <a:srgbClr val="7244B5"/>
      </a:accent4>
      <a:accent5>
        <a:srgbClr val="AE4DC3"/>
      </a:accent5>
      <a:accent6>
        <a:srgbClr val="B13B96"/>
      </a:accent6>
      <a:hlink>
        <a:srgbClr val="C25B4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260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Wingdings</vt:lpstr>
      <vt:lpstr>AccentBoxVTI</vt:lpstr>
      <vt:lpstr>РАЗМНОЖАВАНЕ</vt:lpstr>
      <vt:lpstr>РАЗМНОЖАВАНЕТО Е ОСНОВЕН ЖИЗНЕН ПРОЦЕС. БЛАГОДАРЕНИЕ НА НЕГО ЖИВОТЪТ НА ЗЕМЯТА СЪЩЕСТВУВА ВЕЧЕ МИЛИАРДИ ГОДИНИ. БЕЗ ТОЗИ ПРОЦЕС ЖИВОТЪТ НЯМА КАК ДА ПРОДЪЛЖИ И ВИДОВЕТЕ ОРГАНИЗМИ ЩЕ ИЗЧЕЗНАТ. ВСИЧКИ ОРГАНИЗМИ СЕ ПОЯВЯВАТ НА СВЕТА ЧРЕЗ РАЗМНОЖАВАНЕ, НО И ВСИЧКИ УМИРАТ. ПРОДЪЛЖИТЕЛНОСТТА НА ЖИВОТ НА РАЗЛИЧНИТЕ ОРГАНИЗМИ Е РАЗЛИЧНА (НАПРИМЕР ЕДНОДНЕВКАТА ЖИВЕЕ САМО ДЕН, ДВА, СЛОНЪТ ОКОЛО 80 ГОД., А ДЪБЪТ НЯКОЛКО СТОЛЕТИЯ). ПРЕЗ ТОВА ВРЕМЕ, ТЕ ДОСТИГАТ ДО ПОЛОВА ЗРЯЛОСТ И ВЪЗМОЖНОСТ ЗА ОСТАВЯНЕ НА ПОКОЛЕНИЕ ЧРЕЗ РАЗМНОЖАВАНЕ.</vt:lpstr>
      <vt:lpstr>СЪЩЕСТВУВАТ ДВА ВИДА РАЗМНОЖАВАНЕ – С ЕДИН И С ДВАМА РОДИТЕЛИ 1.РАЗМНОЖАВАНЕ С ЕДИН РОДИТЕЛ (БЕЗПОЛОВО РАЗМНОЖАВАНЕ) – ПРИ НЕГО ЗА КРАТКО ВРЕМЕ СЕ СЪЗДАВА МНОГОБРОЙНО ПОКОЛЕНИЕ. НОВОПОЛУЧЕНИТЕ ИНДИВИДИ СА ТОЧНО КОПИЕ НА „МАЙЧИНИЯ“ (ЕДИНСТВЕНИЯ РОДИТЕЛ ПРИ БЕЗПОЛОВОТО РАЗМНОЖАВАНЕ).  НОВОПОЛУЧЕНИТЕ ИНДИВИДИ НЕ СА ДОБРЕ ПРИСПОСОБИМИ И НЕ ВСИЧКИ ОЦЕЛЯВАТ. ГОЛЕМИЯТ ИМ БРОЙ ДАВА ВЪЗМОЖНОСТ ЗА ОЦЕЛЯВАНЕ НА ДАДЕНИЯ ВИД И ТОВА ТОЙ ДА ПРОДЪЛЖИ ДА СЪЩЕСТВУВА. БЕЗПОЛОВОТО РАЗМНОЖАВАНЕ СЕ ОСЪЩЕСТВЯВА ПО НЯКОЛКО НАЧИНА.</vt:lpstr>
      <vt:lpstr>2. РАЗМНОЖАВАНЕ С ДВАМА РОДИТЕЛИ (ПОЛОВО РАЗМНОЖАВАНЕ) – ПРИ НЕГО НОВОПОЛУЧЕНИТЕ ИНДИВИДИ СА ПО-МАЛКО НА БРОЙ, ИМАТ БЕЛЕЗИ ОТ „МАЙЧИНИЯ“ И „БАЩИНИЯ“ ИНДИВИД, НО СИ ИМАТ И СОБСТВЕНИ.  НОВОПОЛУЧЕНИТЕ ИНДИВИДИ СА ДОБРЕ ПРИСПОСОБИМИ И ПОЧТИ ВСИЧКИ ОЦЕЛЯВАТ. ТЕ БИХА ОЦЕЛЕЛИ И ПРИ ПРОМЯНА НА СРЕДАТА И УСЛОВИЯТА НА ЖИВОТ. </vt:lpstr>
      <vt:lpstr>PowerPoint Presentation</vt:lpstr>
      <vt:lpstr>PowerPoint Presentation</vt:lpstr>
      <vt:lpstr>PowerPoint Presentation</vt:lpstr>
      <vt:lpstr>ДЕЦА, СЛЕДВАЙТЕ СЪЩИТЕ ИЗИСКАВНИЯ И ЗА ТОЗИ УРОК (НАПИШЕТЕ СИ ПЛАН, ДОМАШНОТО В УЧЕБНАТА ТЕТРАДКА И СИ НАУЧЕТЕ УРОКА). СЛАГАМ ВИ ПАК НЯКОЛКО КЛИПЧЕТА, КОИТО СА СВЪРЗАНИ С УРОКА И ЕДНО, КОЕТО НЕ Е. ТО Е ПРОСТО ЗА ЗАБАВЛЕНИЕ  ЗА ВЪПРОСИ МОЖЕ ДА МЕ ТЪРСИТЕ ПО ВСЯКО ВРЕМЕ В ШКОЛО, МЕСЕНДЖЪР И АБВ. https://www.youtube.com/watch?v=zfF44qr97nw https://www.youtube.com/watch?v=AaN6uRvfPLY https://www.youtube.com/watch?v=vwm2tkHm47U https://www.youtube.com/watch?v=XTFSFNJnv28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Iron Grey</dc:creator>
  <cp:lastModifiedBy>Daniela</cp:lastModifiedBy>
  <cp:revision>18</cp:revision>
  <dcterms:created xsi:type="dcterms:W3CDTF">2020-03-15T11:43:57Z</dcterms:created>
  <dcterms:modified xsi:type="dcterms:W3CDTF">2020-03-18T07:49:32Z</dcterms:modified>
</cp:coreProperties>
</file>